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3"/>
    <p:sldId id="261" r:id="rId4"/>
    <p:sldId id="276" r:id="rId5"/>
  </p:sldIdLst>
  <p:sldSz cx="9144000" cy="6858000" type="screen4x3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9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2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211960" y="2060031"/>
            <a:ext cx="224282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FWK2614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5"/>
          <p:cNvGraphicFramePr>
            <a:graphicFrameLocks noGrp="1"/>
          </p:cNvGraphicFramePr>
          <p:nvPr/>
        </p:nvGraphicFramePr>
        <p:xfrm>
          <a:off x="392400" y="2986398"/>
          <a:ext cx="8358218" cy="3291840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3291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产品特点</a:t>
                      </a:r>
                      <a:r>
                        <a:rPr lang="en-US" altLang="zh-CN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+mn-ea"/>
                        </a:rPr>
                        <a:t>1.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+mn-ea"/>
                        </a:rPr>
                        <a:t>根据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+mn-ea"/>
                        </a:rPr>
                        <a:t>2.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+mn-ea"/>
                        </a:rPr>
                        <a:t>搭配超大功率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+mn-ea"/>
                        </a:rPr>
                        <a:t>LED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+mn-ea"/>
                        </a:rPr>
                        <a:t>，精准控制散射光线，使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+mn-ea"/>
                        </a:rPr>
                        <a:t>的出光效率更高，中心光强更强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+mn-ea"/>
                        </a:rPr>
                        <a:t>,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+mn-ea"/>
                        </a:rPr>
                        <a:t>为远距离投光照明提供一个完美的解决方案。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+mn-ea"/>
                        </a:rPr>
                        <a:t>3.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+mn-ea"/>
                        </a:rPr>
                        <a:t>灯具结构设计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+mn-ea"/>
                        </a:rPr>
                        <a:t>,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+mn-ea"/>
                        </a:rPr>
                        <a:t>特别导入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+mn-ea"/>
                        </a:rPr>
                        <a:t>10°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+mn-ea"/>
                        </a:rPr>
                        <a:t>遮光角一体化防眩光设计。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  <a:sym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采用标准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DMX512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（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1990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）协议控制。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古建筑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超高层建筑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、远距离投射等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景观照明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图片 1" descr="FWK2614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5656" y="513627"/>
            <a:ext cx="1941195" cy="20662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04231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FWK2614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108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1800K/2200K/2700K/3000K/4000K/5000K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10°/15°/20°/30°/45°/60°/2515°/5015°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000" dirty="0" smtClean="0">
                          <a:sym typeface="+mn-ea"/>
                        </a:rPr>
                        <a:t>/</a:t>
                      </a:r>
                      <a:r>
                        <a:rPr lang="zh-CN" altLang="zh-CN" sz="100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000" dirty="0" smtClean="0">
                          <a:sym typeface="+mn-ea"/>
                        </a:rPr>
                        <a:t>,</a:t>
                      </a:r>
                      <a:r>
                        <a:rPr lang="zh-CN" altLang="en-US" sz="1000" dirty="0" smtClean="0">
                          <a:sym typeface="+mn-ea"/>
                        </a:rPr>
                        <a:t>砂</a:t>
                      </a:r>
                      <a:r>
                        <a:rPr lang="zh-CN" altLang="en-US" sz="1000" dirty="0" smtClean="0">
                          <a:sym typeface="+mn-ea"/>
                        </a:rPr>
                        <a:t>纹深灰色</a:t>
                      </a:r>
                      <a:r>
                        <a:rPr lang="zh-CN" altLang="en-US" sz="1000" dirty="0">
                          <a:sym typeface="+mn-ea"/>
                        </a:rPr>
                        <a:t>静电喷塑表面处理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 smtClean="0">
                          <a:latin typeface="+mn-ea"/>
                          <a:ea typeface="+mn-ea"/>
                        </a:rPr>
                        <a:t>6mm</a:t>
                      </a:r>
                      <a:r>
                        <a:rPr lang="zh-CN" altLang="en-US" sz="10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00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0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1600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～ 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240VAC±10%,50/60Hz;DC 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36V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600W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sz="1000" dirty="0">
                          <a:sym typeface="+mn-ea"/>
                        </a:rPr>
                        <a:t>3*1.0mm2 </a:t>
                      </a:r>
                      <a:r>
                        <a:rPr sz="1000" dirty="0" err="1" smtClean="0">
                          <a:sym typeface="+mn-ea"/>
                        </a:rPr>
                        <a:t>橡胶线</a:t>
                      </a:r>
                      <a:r>
                        <a:rPr lang="en-US" sz="1000" dirty="0" smtClean="0">
                          <a:sym typeface="+mn-ea"/>
                        </a:rPr>
                        <a:t>(</a:t>
                      </a:r>
                      <a:r>
                        <a:rPr sz="1000" dirty="0" err="1" smtClean="0">
                          <a:sym typeface="+mn-ea"/>
                        </a:rPr>
                        <a:t>高压</a:t>
                      </a:r>
                      <a:r>
                        <a:rPr lang="en-US" sz="1000" dirty="0" smtClean="0">
                          <a:sym typeface="+mn-ea"/>
                        </a:rPr>
                        <a:t>);</a:t>
                      </a:r>
                      <a:r>
                        <a:rPr sz="1000" dirty="0" smtClean="0">
                          <a:sym typeface="+mn-ea"/>
                        </a:rPr>
                        <a:t>2*1.0mm2 </a:t>
                      </a:r>
                      <a:r>
                        <a:rPr sz="1000" dirty="0" err="1" smtClean="0">
                          <a:sym typeface="+mn-ea"/>
                        </a:rPr>
                        <a:t>橡胶线</a:t>
                      </a:r>
                      <a:r>
                        <a:rPr lang="en-US" sz="1000" dirty="0" smtClean="0">
                          <a:sym typeface="+mn-ea"/>
                        </a:rPr>
                        <a:t>(</a:t>
                      </a:r>
                      <a:r>
                        <a:rPr sz="1000" dirty="0" err="1" smtClean="0">
                          <a:sym typeface="+mn-ea"/>
                        </a:rPr>
                        <a:t>低压</a:t>
                      </a:r>
                      <a:r>
                        <a:rPr lang="en-US" sz="1000" dirty="0" smtClean="0">
                          <a:sym typeface="+mn-ea"/>
                        </a:rPr>
                        <a:t>)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超五类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SFTP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双屏蔽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对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双绞线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可控</a:t>
                      </a:r>
                      <a:r>
                        <a:rPr lang="en-US" altLang="zh-CN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DMX512(1990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 smtClean="0">
                          <a:sym typeface="+mn-ea"/>
                        </a:rPr>
                        <a:t>I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en-US" altLang="zh-CN" sz="1000" dirty="0" smtClean="0">
                          <a:sym typeface="+mn-ea"/>
                        </a:rPr>
                        <a:t>III </a:t>
                      </a:r>
                      <a:r>
                        <a:rPr lang="zh-CN" altLang="en-US" sz="1000" dirty="0" smtClean="0">
                          <a:sym typeface="+mn-ea"/>
                        </a:rPr>
                        <a:t>类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功率因数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(PF)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≧0.9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冷启动电流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(Max)</a:t>
                      </a:r>
                      <a:endParaRPr kumimoji="0" lang="zh-CN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260A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33.4KG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0219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2412" y="1045725"/>
            <a:ext cx="4109642" cy="30244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40221"/>
          <a:stretch>
            <a:fillRect/>
          </a:stretch>
        </p:blipFill>
        <p:spPr>
          <a:xfrm>
            <a:off x="921177" y="4747997"/>
            <a:ext cx="1783715" cy="855345"/>
          </a:xfrm>
          <a:prstGeom prst="rect">
            <a:avLst/>
          </a:prstGeom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687246" y="4240516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622" y="4778476"/>
            <a:ext cx="854075" cy="794385"/>
          </a:xfrm>
          <a:prstGeom prst="rect">
            <a:avLst/>
          </a:prstGeom>
        </p:spPr>
      </p:pic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827584" y="5650527"/>
            <a:ext cx="2606558" cy="2462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遮光罩     蜂窝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网     深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筒防眩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罩</a:t>
            </a:r>
            <a:r>
              <a:rPr lang="zh-CN" altLang="en-US" sz="1000" dirty="0" smtClean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a24b865d-1467-4087-8ce8-f8addef4fc14}"/>
</p:tagLst>
</file>

<file path=ppt/tags/tag2.xml><?xml version="1.0" encoding="utf-8"?>
<p:tagLst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715</Words>
  <Application>WPS 演示</Application>
  <PresentationFormat>全屏显示(4:3)</PresentationFormat>
  <Paragraphs>100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黑体</vt:lpstr>
      <vt:lpstr>Calibri</vt:lpstr>
      <vt:lpstr>微软雅黑</vt:lpstr>
      <vt:lpstr>方正黑体简体</vt:lpstr>
      <vt:lpstr>Arial Unicode MS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96</cp:revision>
  <dcterms:created xsi:type="dcterms:W3CDTF">2015-05-19T08:03:00Z</dcterms:created>
  <dcterms:modified xsi:type="dcterms:W3CDTF">2023-09-27T09:33:55Z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